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7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9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9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55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4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4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1B27-4837-4914-B06B-29F8253F293D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3E35-E644-4DB2-BC9D-C9A66DD1A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85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handicap et Ã©co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3911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98"/>
            <a:ext cx="393111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9308"/>
            <a:ext cx="4149477" cy="27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3" y="44625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" y="116632"/>
            <a:ext cx="9085246" cy="62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6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9762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65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749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" y="116632"/>
            <a:ext cx="872632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0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39"/>
            <a:ext cx="8853682" cy="64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0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9365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2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95082"/>
            <a:ext cx="4962645" cy="330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07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caromatheagil</dc:creator>
  <cp:lastModifiedBy>caromatheagil</cp:lastModifiedBy>
  <cp:revision>5</cp:revision>
  <dcterms:created xsi:type="dcterms:W3CDTF">2019-09-01T22:03:52Z</dcterms:created>
  <dcterms:modified xsi:type="dcterms:W3CDTF">2019-09-04T18:49:35Z</dcterms:modified>
</cp:coreProperties>
</file>